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9" r:id="rId2"/>
    <p:sldId id="260" r:id="rId3"/>
    <p:sldId id="272" r:id="rId4"/>
    <p:sldId id="273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  <a:srgbClr val="000066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6D584-1ABE-4963-A7B1-FCF6D8EB1A5D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6531F-7629-4E95-8148-522F6F268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6531F-7629-4E95-8148-522F6F2681C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cyntbe\Downloads\DO%20BAILON%20KI%20KATHA%201.mp4" TargetMode="External"/><Relationship Id="rId1" Type="http://schemas.openxmlformats.org/officeDocument/2006/relationships/video" Target="file:///C:\Users\cyntbe\Desktop\ONLNE%20VIDEO\DO%20BAILON%20KI%20KATHA.mp4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0868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i-IN" sz="8000" b="1" dirty="0">
                <a:ln/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saah" pitchFamily="34" charset="0"/>
                <a:ea typeface="Times New Roman" pitchFamily="18" charset="0"/>
                <a:cs typeface="Utsaah" pitchFamily="34" charset="0"/>
              </a:rPr>
              <a:t>सैनिक  स्कूल गोपालगंज</a:t>
            </a:r>
            <a:endParaRPr lang="en-US" sz="8000" b="1" dirty="0">
              <a:ln/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685800" y="1447800"/>
            <a:ext cx="7162800" cy="3505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91561"/>
              </a:avLst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flex\BASKETBALL\Basketball 2018\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399" y="73152"/>
            <a:ext cx="914401" cy="1069848"/>
          </a:xfrm>
          <a:prstGeom prst="rect">
            <a:avLst/>
          </a:prstGeom>
          <a:noFill/>
        </p:spPr>
      </p:pic>
      <p:pic>
        <p:nvPicPr>
          <p:cNvPr id="1030" name="Picture 6" descr="D:\School Certificate\imageedit_1_89052174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3025"/>
            <a:ext cx="1069975" cy="10699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105400"/>
            <a:ext cx="8153400" cy="17543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i-IN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हिन्दी </a:t>
            </a:r>
          </a:p>
          <a:p>
            <a:pPr algn="ctr"/>
            <a:r>
              <a:rPr lang="hi-IN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कक्षा -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hi-IN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</a:p>
          <a:p>
            <a:pPr algn="ctr"/>
            <a:r>
              <a:rPr lang="hi-IN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(क्षितिज- गद्य खंड)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Image result for deb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Image result for deb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deb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deb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1 ONLI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7800"/>
            <a:ext cx="8153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pPr algn="ctr"/>
            <a:r>
              <a:rPr lang="hi-IN" sz="3200" dirty="0" smtClean="0">
                <a:solidFill>
                  <a:srgbClr val="FF0000"/>
                </a:solidFill>
              </a:rPr>
              <a:t>पाठ-1 दो बैलों की कथा (प्रेमचंद)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77724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i-IN" sz="2800" u="sng" dirty="0" smtClean="0">
                <a:solidFill>
                  <a:srgbClr val="FF0000"/>
                </a:solidFill>
              </a:rPr>
              <a:t>लेखक परिचय </a:t>
            </a:r>
          </a:p>
          <a:p>
            <a:pPr algn="just">
              <a:buNone/>
            </a:pPr>
            <a:r>
              <a:rPr lang="hi-IN" sz="2000" dirty="0" smtClean="0"/>
              <a:t>  </a:t>
            </a:r>
            <a:r>
              <a:rPr lang="hi-IN" sz="2000" u="sng" dirty="0" smtClean="0">
                <a:solidFill>
                  <a:srgbClr val="FF0000"/>
                </a:solidFill>
              </a:rPr>
              <a:t>स्वयं प्रकाश</a:t>
            </a:r>
            <a:r>
              <a:rPr lang="hi-IN" sz="2000" dirty="0" smtClean="0">
                <a:solidFill>
                  <a:srgbClr val="FF0000"/>
                </a:solidFill>
              </a:rPr>
              <a:t> </a:t>
            </a:r>
            <a:r>
              <a:rPr lang="hi-IN" sz="2000" dirty="0" smtClean="0"/>
              <a:t>का जन्म1947 ई० इंदौर (मध्य प्रदेश)I शिक्षा एवं नौकरी</a:t>
            </a:r>
          </a:p>
          <a:p>
            <a:pPr algn="just">
              <a:buNone/>
            </a:pPr>
            <a:r>
              <a:rPr lang="hi-IN" sz="2000" dirty="0" smtClean="0"/>
              <a:t>  राजस्थान I वसुधा पत्रिका के संपादक I मध्यमवर्गीय जीवन का चित्रण I इनकी कहानियों में वर्ग शोषण का विरोध,सामाजिक जीवन में जाति, सम्प्रदाय एवं लिंग भेद का विरोध I पहल सम्मान, बनमाली पुरस्कार, राजस्थान साहित्य अकादमी इत्यादि पुरस्कारों से सम्मानित I </a:t>
            </a:r>
          </a:p>
          <a:p>
            <a:pPr algn="just">
              <a:buNone/>
            </a:pPr>
            <a:r>
              <a:rPr lang="hi-IN" sz="2000" dirty="0" smtClean="0"/>
              <a:t>  </a:t>
            </a:r>
            <a:r>
              <a:rPr lang="hi-IN" sz="2000" u="sng" dirty="0" smtClean="0">
                <a:solidFill>
                  <a:srgbClr val="FF0000"/>
                </a:solidFill>
              </a:rPr>
              <a:t>रचनाएँ</a:t>
            </a:r>
            <a:r>
              <a:rPr lang="hi-IN" sz="2000" u="sng" dirty="0" smtClean="0"/>
              <a:t> </a:t>
            </a:r>
            <a:r>
              <a:rPr lang="hi-IN" sz="2000" dirty="0" smtClean="0"/>
              <a:t>:- सूरज कब निकलेगा, आएँगें अच्छे दिन भी, आदमी जात का आदमी एवं संधान प्रमुख हैं I बीच में विनय एवं ईंधन (उपन्यास) I</a:t>
            </a:r>
          </a:p>
          <a:p>
            <a:pPr algn="just">
              <a:buNone/>
            </a:pPr>
            <a:r>
              <a:rPr lang="hi-IN" sz="2000" dirty="0" smtClean="0"/>
              <a:t>  </a:t>
            </a:r>
            <a:r>
              <a:rPr lang="hi-IN" sz="2000" u="sng" dirty="0" smtClean="0">
                <a:solidFill>
                  <a:srgbClr val="FF0000"/>
                </a:solidFill>
              </a:rPr>
              <a:t>पाठ-परिचय</a:t>
            </a:r>
            <a:r>
              <a:rPr lang="hi-IN" sz="2000" u="sng" dirty="0" smtClean="0"/>
              <a:t> </a:t>
            </a:r>
            <a:r>
              <a:rPr lang="hi-IN" sz="2000" dirty="0" smtClean="0"/>
              <a:t>:- चारों ओर सीमाओं से घिरे भूभाग को देश नहीं कहते I उस धरती पर रहने वाले नागरिकों, पेड़-पौधों, नदियों पर्वतों तथा पशु-पक्षियों से देश बनता है I इनसे नि:स्वार्थ प्रेम करना तथा इनके विकास के लिए प्रयत्नशील रहना देशभक्ति है I नेताजी का चश्मा पाठ कहानी कैप्टन चश्मेवाले के माध्यम से उन सभी देशभक्तों के योगदान को रेखांकित करती है जो अपने देश को समृद्ध तथा उसकी रक्षा में अपने-अपने तरीके से योगदान देते हैं I इस योगदान में बड़े ही नहीं, बच्चे भी शामिल हैं I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pPr algn="ctr"/>
            <a:r>
              <a:rPr lang="hi-IN" sz="3200" dirty="0" smtClean="0">
                <a:solidFill>
                  <a:srgbClr val="FF0000"/>
                </a:solidFill>
              </a:rPr>
              <a:t>पाठ-1 दो बैलों की कथा (प्रेमचंद)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7772400" cy="5562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i-IN" sz="2800" u="sng" dirty="0" smtClean="0">
                <a:solidFill>
                  <a:srgbClr val="FF0000"/>
                </a:solidFill>
              </a:rPr>
              <a:t>पाठ का सार </a:t>
            </a:r>
          </a:p>
          <a:p>
            <a:pPr algn="just">
              <a:buNone/>
            </a:pPr>
            <a:r>
              <a:rPr lang="hi-IN" sz="2000" dirty="0" smtClean="0"/>
              <a:t>     कहानी का मुख्य पात्र हीरा और मोती I दोनों बैल सीधे-साधे भारतियों के प्रतीक जो दयालु, परोपकारी तथा मेहनती है फिर भी अत्याचार I झूरी के पास एक जोड़ी बैल सुंदर,सुडौल एवं मेहनती है I अपने मालिक एक प्रति प्रेम, गहरी दोस्ती I हीरा सहनशील एवं धैर्य वान जबकि मोती तुनकमिजाज़ I झूरी का साला, गया, दोनों को खेती के काम के लिए ले जाता है I वहाँ सुखा चारा एवं अमानवीय व्यवहार से दोनो नाराज़ होकर वहाँ से रात में भागने का प्लान करते है कि भैरों की बेटी आकर रस्सी खोल देती है I दोनों वहाँ से भागतेभागते रास्ता भटक जाते है I दुसरे के मटर के खेत में घुसकर दोनों मात्र खाते हुए मोती पकड़ा गया इस तरह दोनों कांजीहौस पहुँचे I वहाँ एनी जानवरों की कष्ट एवं दयनीय स्थिति देख दोनों ने दीवाल तोड़ दिया सभी जानवर भाग गए पर दोनों पकडे गए खूब पिटाई हुई I लगभग सप्ताह भर कांजीहौस में बंधे रहे  खाने को कुछ नहीं मिला I दढ़ियल कसाई के हाथों बेच दिया जाते है I रास्ता जाना-पहचाना मिला और वे भागकर झूरी के पास पहुँच गए I कसाईं झूरी के पास पहुंचा पर मोती ने ऐसा सिंग चलाया कि कसाईं भगा I झूरी ने प्यार से नांदों में खली, चोकर,दाना एवं भूसा भर दिया I दोनों प्रसन्न हो चारा खाया गांव भर में दोनों की खूब प्रशंसा हुई मालकिन ने प्यार से माथे चूम लिए I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623560"/>
          </a:xfrm>
        </p:spPr>
        <p:txBody>
          <a:bodyPr/>
          <a:lstStyle/>
          <a:p>
            <a:r>
              <a:rPr lang="hi-IN" smtClean="0"/>
              <a:t>सौजन्य </a:t>
            </a:r>
            <a:r>
              <a:rPr lang="hi-IN" dirty="0" smtClean="0"/>
              <a:t>से :-हिंदी विभाग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581400" cy="67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i-IN" dirty="0" smtClean="0"/>
              <a:t>इस विडियो को देखे :-</a:t>
            </a:r>
          </a:p>
          <a:p>
            <a:endParaRPr lang="hi-IN" dirty="0" smtClean="0"/>
          </a:p>
          <a:p>
            <a:endParaRPr lang="hi-IN" dirty="0" smtClean="0"/>
          </a:p>
          <a:p>
            <a:endParaRPr lang="en-US" dirty="0"/>
          </a:p>
        </p:txBody>
      </p:sp>
      <p:pic>
        <p:nvPicPr>
          <p:cNvPr id="4" name="DO BAILON KI KATH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14800" y="2819400"/>
            <a:ext cx="3124200" cy="1219200"/>
          </a:xfrm>
          <a:prstGeom prst="rect">
            <a:avLst/>
          </a:prstGeom>
        </p:spPr>
      </p:pic>
      <p:pic>
        <p:nvPicPr>
          <p:cNvPr id="5" name="DO BAILON KI KATHA 1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114800" y="838200"/>
            <a:ext cx="31242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838200"/>
          </a:xfrm>
        </p:spPr>
        <p:txBody>
          <a:bodyPr/>
          <a:lstStyle/>
          <a:p>
            <a:r>
              <a:rPr lang="hi-IN" sz="4000" dirty="0" smtClean="0">
                <a:solidFill>
                  <a:srgbClr val="FF0000"/>
                </a:solidFill>
              </a:rPr>
              <a:t>पाठ-1 दो बैलों की कथा (प्रेमचंद)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hi-IN" sz="3200" u="sng" dirty="0" smtClean="0"/>
              <a:t>गृहकार्य</a:t>
            </a:r>
          </a:p>
          <a:p>
            <a:pPr>
              <a:buNone/>
            </a:pPr>
            <a:r>
              <a:rPr lang="hi-IN" sz="1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) </a:t>
            </a:r>
            <a:r>
              <a:rPr lang="hi-IN" sz="2800" dirty="0" smtClean="0"/>
              <a:t>कांजीहौस में कैद पशुओं क हाजरी क्यों ली जाती होगी ?</a:t>
            </a:r>
            <a:endParaRPr lang="hi-IN" sz="2800" dirty="0" smtClean="0"/>
          </a:p>
          <a:p>
            <a:pPr>
              <a:buNone/>
            </a:pPr>
            <a:r>
              <a:rPr lang="hi-IN" sz="2800" dirty="0" smtClean="0"/>
              <a:t> </a:t>
            </a:r>
            <a:r>
              <a:rPr lang="en-US" sz="2800" dirty="0" smtClean="0"/>
              <a:t>ii) </a:t>
            </a:r>
            <a:r>
              <a:rPr lang="hi-IN" sz="2800" dirty="0" smtClean="0"/>
              <a:t>छोटी बच्ची को बैलों के प्रति प्रेम क्यों उमड़ आया ?</a:t>
            </a:r>
            <a:endParaRPr lang="hi-IN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iii)</a:t>
            </a:r>
            <a:r>
              <a:rPr lang="hi-IN" sz="2800" dirty="0" smtClean="0"/>
              <a:t>बैलों के माध्यम से कौन-से नीति विषयक मूल्य सामने आए हैं?</a:t>
            </a:r>
            <a:endParaRPr lang="hi-IN" sz="2800" dirty="0" smtClean="0"/>
          </a:p>
          <a:p>
            <a:pPr>
              <a:buNone/>
            </a:pPr>
            <a:r>
              <a:rPr lang="en-US" sz="2800" dirty="0" smtClean="0"/>
              <a:t> iv) </a:t>
            </a:r>
            <a:r>
              <a:rPr lang="en-US" sz="2800" dirty="0" smtClean="0"/>
              <a:t>‘</a:t>
            </a:r>
            <a:r>
              <a:rPr lang="hi-IN" sz="2800" dirty="0" smtClean="0"/>
              <a:t>लेकिन औरत जात पर चलाना मन हैI’ आशय स्पष्ट कीजिए I</a:t>
            </a:r>
            <a:endParaRPr lang="hi-IN" sz="2800" dirty="0" smtClean="0"/>
          </a:p>
          <a:p>
            <a:pPr>
              <a:buNone/>
            </a:pPr>
            <a:r>
              <a:rPr lang="en-US" sz="2800" dirty="0" smtClean="0"/>
              <a:t> v) </a:t>
            </a:r>
            <a:r>
              <a:rPr lang="hi-IN" sz="2800" dirty="0" smtClean="0"/>
              <a:t>किन बातों से पता चलता है हीरा और मोती में गहरी दोस्ती हैं?</a:t>
            </a:r>
            <a:endParaRPr lang="hi-IN" sz="2800" dirty="0" smtClean="0"/>
          </a:p>
          <a:p>
            <a:pPr>
              <a:buNone/>
            </a:pPr>
            <a:r>
              <a:rPr lang="en-US" sz="2800" dirty="0" smtClean="0"/>
              <a:t> vi</a:t>
            </a:r>
            <a:r>
              <a:rPr lang="en-US" sz="2800" dirty="0" smtClean="0"/>
              <a:t>)</a:t>
            </a:r>
            <a:r>
              <a:rPr lang="hi-IN" sz="2800" dirty="0" smtClean="0"/>
              <a:t> </a:t>
            </a:r>
            <a:r>
              <a:rPr lang="hi-IN" sz="2800" dirty="0" smtClean="0"/>
              <a:t>पाठ के आधार पर पशु और मनुष्य के प्रेम को लिखिए </a:t>
            </a:r>
            <a:r>
              <a:rPr lang="en-US" sz="2800" dirty="0" smtClean="0"/>
              <a:t>I</a:t>
            </a:r>
            <a:r>
              <a:rPr lang="hi-IN" sz="2800" dirty="0" smtClean="0"/>
              <a:t> </a:t>
            </a:r>
            <a:endParaRPr lang="hi-IN" sz="2800" dirty="0" smtClean="0"/>
          </a:p>
          <a:p>
            <a:pPr>
              <a:buNone/>
            </a:pPr>
            <a:r>
              <a:rPr lang="en-US" sz="2800" dirty="0" smtClean="0"/>
              <a:t>Vii)</a:t>
            </a:r>
            <a:r>
              <a:rPr lang="hi-IN" sz="2800" dirty="0" smtClean="0"/>
              <a:t>लेखक की जीवनी को संक्षेप में लिखिए</a:t>
            </a:r>
            <a:r>
              <a:rPr lang="en-US" sz="2800" dirty="0" smtClean="0"/>
              <a:t> I</a:t>
            </a:r>
            <a:r>
              <a:rPr lang="hi-IN" sz="2800" dirty="0" smtClean="0"/>
              <a:t> 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hi-IN" sz="3200" dirty="0" smtClean="0"/>
              <a:t>सौजैन्य से :- (हिंदी विभाग) </a:t>
            </a:r>
          </a:p>
          <a:p>
            <a:pPr algn="r">
              <a:buNone/>
            </a:pPr>
            <a:r>
              <a:rPr lang="hi-IN" sz="3200" u="sng" dirty="0" smtClean="0"/>
              <a:t>धन्यवाद !</a:t>
            </a:r>
            <a:r>
              <a:rPr lang="hi-IN" sz="8800" u="sng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649</TotalTime>
  <Words>584</Words>
  <Application>Microsoft Office PowerPoint</Application>
  <PresentationFormat>On-screen Show (4:3)</PresentationFormat>
  <Paragraphs>29</Paragraphs>
  <Slides>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Opulent</vt:lpstr>
      <vt:lpstr>Slide 1</vt:lpstr>
      <vt:lpstr>पाठ-1 दो बैलों की कथा (प्रेमचंद) </vt:lpstr>
      <vt:lpstr>पाठ-1 दो बैलों की कथा (प्रेमचंद) </vt:lpstr>
      <vt:lpstr>सौजन्य से :-हिंदी विभाग </vt:lpstr>
      <vt:lpstr>पाठ-1 दो बैलों की कथा (प्रेमचंद)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ssgj</dc:creator>
  <cp:lastModifiedBy>cyntbe</cp:lastModifiedBy>
  <cp:revision>89</cp:revision>
  <dcterms:created xsi:type="dcterms:W3CDTF">2006-08-16T00:00:00Z</dcterms:created>
  <dcterms:modified xsi:type="dcterms:W3CDTF">2020-03-29T12:43:07Z</dcterms:modified>
</cp:coreProperties>
</file>